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5" r:id="rId6"/>
    <p:sldId id="263" r:id="rId7"/>
    <p:sldId id="264" r:id="rId8"/>
    <p:sldId id="281" r:id="rId9"/>
    <p:sldId id="267" r:id="rId10"/>
    <p:sldId id="268" r:id="rId11"/>
    <p:sldId id="270" r:id="rId12"/>
    <p:sldId id="271" r:id="rId13"/>
    <p:sldId id="272" r:id="rId14"/>
    <p:sldId id="273" r:id="rId15"/>
    <p:sldId id="274" r:id="rId16"/>
    <p:sldId id="287" r:id="rId17"/>
    <p:sldId id="279" r:id="rId18"/>
    <p:sldId id="280" r:id="rId19"/>
    <p:sldId id="294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Imprint MT Shadow" panose="04020605060303030202" pitchFamily="82" charset="0"/>
      <p:regular r:id="rId26"/>
    </p:embeddedFont>
    <p:embeddedFont>
      <p:font typeface="Inter-Regular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B8CE54-D7E4-4D6C-B30F-6A91B47CCFBE}">
  <a:tblStyle styleId="{E4B8CE54-D7E4-4D6C-B30F-6A91B47CCF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51BF6-B60F-430B-B708-1F52C015F5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18" autoAdjust="0"/>
    <p:restoredTop sz="71429" autoAdjust="0"/>
  </p:normalViewPr>
  <p:slideViewPr>
    <p:cSldViewPr>
      <p:cViewPr varScale="1">
        <p:scale>
          <a:sx n="114" d="100"/>
          <a:sy n="114" d="100"/>
        </p:scale>
        <p:origin x="768" y="8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c9451a3e4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c9451a3e4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9451a3e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9451a3e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lt2"/>
            </a:gs>
            <a:gs pos="5000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/>
          <p:nvPr/>
        </p:nvSpPr>
        <p:spPr>
          <a:xfrm>
            <a:off x="961675" y="5279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2"/>
                </a:solidFill>
              </a:rPr>
              <a:t>“</a:t>
            </a:r>
            <a:endParaRPr sz="9600" b="1">
              <a:solidFill>
                <a:schemeClr val="accent2"/>
              </a:solidFill>
            </a:endParaRP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037875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460026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82177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2625823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037875" y="4177700"/>
            <a:ext cx="70683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i="1" u="sng" dirty="0">
                <a:latin typeface="Imprint MT Shadow" pitchFamily="82" charset="0"/>
              </a:rPr>
              <a:t>AUTOMATONUS</a:t>
            </a:r>
            <a:br>
              <a:rPr lang="en" dirty="0">
                <a:latin typeface="Imprint MT Shadow" pitchFamily="82" charset="0"/>
              </a:rPr>
            </a:br>
            <a:br>
              <a:rPr lang="en" dirty="0"/>
            </a:br>
            <a:r>
              <a:rPr lang="en" dirty="0"/>
              <a:t>                </a:t>
            </a:r>
            <a:r>
              <a:rPr lang="en" sz="4000" dirty="0"/>
              <a:t>Presented By:</a:t>
            </a:r>
            <a:br>
              <a:rPr lang="en" sz="4000" dirty="0"/>
            </a:br>
            <a:r>
              <a:rPr lang="en" sz="4000" dirty="0"/>
              <a:t>                            </a:t>
            </a:r>
            <a:r>
              <a:rPr lang="en" sz="2000" dirty="0">
                <a:solidFill>
                  <a:schemeClr val="bg1"/>
                </a:solidFill>
              </a:rPr>
              <a:t>Shruti Bindal(191500791)</a:t>
            </a:r>
            <a:br>
              <a:rPr lang="en" sz="2000" dirty="0"/>
            </a:br>
            <a:r>
              <a:rPr lang="en" sz="2000" dirty="0"/>
              <a:t>                                                       </a:t>
            </a:r>
            <a:r>
              <a:rPr lang="en" sz="2000" dirty="0">
                <a:solidFill>
                  <a:schemeClr val="bg1"/>
                </a:solidFill>
              </a:rPr>
              <a:t>Yashika Gupta(191500939)</a:t>
            </a:r>
            <a:endParaRPr sz="20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>
            <a:spLocks noGrp="1"/>
          </p:cNvSpPr>
          <p:nvPr>
            <p:ph type="title"/>
          </p:nvPr>
        </p:nvSpPr>
        <p:spPr>
          <a:xfrm>
            <a:off x="152400" y="133350"/>
            <a:ext cx="7068300" cy="60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tx1"/>
                </a:solidFill>
                <a:latin typeface="Imprint MT Shadow" pitchFamily="82" charset="0"/>
              </a:rPr>
              <a:t>2. Home</a:t>
            </a:r>
            <a:endParaRPr sz="3600">
              <a:solidFill>
                <a:schemeClr val="tx1"/>
              </a:solidFill>
              <a:latin typeface="Imprint MT Shadow" pitchFamily="8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1657350"/>
            <a:ext cx="80010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1981200" y="819150"/>
            <a:ext cx="502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This is a Home page which contains four options by which we can navigate on other pages.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228600" y="13335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Imprint MT Shadow" pitchFamily="82" charset="0"/>
              </a:rPr>
              <a:t>3. About 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1581150"/>
            <a:ext cx="7696199" cy="3224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1981200" y="819150"/>
            <a:ext cx="5562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About page will contain that what are website is all about.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76200" y="96619"/>
            <a:ext cx="32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Imprint MT Shadow" pitchFamily="82" charset="0"/>
              </a:rPr>
              <a:t>4. Contact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95400" y="1581150"/>
            <a:ext cx="6781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2133600" y="742950"/>
            <a:ext cx="495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This page will contain the </a:t>
            </a:r>
            <a:r>
              <a:rPr lang="en-US" sz="1600" i="1" dirty="0" err="1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gmail</a:t>
            </a:r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 and </a:t>
            </a:r>
            <a:r>
              <a:rPr lang="en-US" sz="1600" i="1" dirty="0" err="1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linkedin</a:t>
            </a:r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 IDs of the developers of the website.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/>
          </a:p>
        </p:txBody>
      </p:sp>
      <p:sp>
        <p:nvSpPr>
          <p:cNvPr id="29" name="TextBox 28"/>
          <p:cNvSpPr txBox="1"/>
          <p:nvPr/>
        </p:nvSpPr>
        <p:spPr>
          <a:xfrm>
            <a:off x="152400" y="133350"/>
            <a:ext cx="388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Imprint MT Shadow" pitchFamily="82" charset="0"/>
              </a:rPr>
              <a:t>5. Main Page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1581150"/>
            <a:ext cx="75438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1" name="TextBox 30"/>
          <p:cNvSpPr txBox="1"/>
          <p:nvPr/>
        </p:nvSpPr>
        <p:spPr>
          <a:xfrm>
            <a:off x="2209800" y="819150"/>
            <a:ext cx="563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This is the main page of the website. From this page we can navigate to the four options given below: 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76200" y="133350"/>
            <a:ext cx="883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Imprint MT Shadow" pitchFamily="82" charset="0"/>
              </a:rPr>
              <a:t>6. Green Screen Background Alteration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1581150"/>
            <a:ext cx="76200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" name="TextBox 19"/>
          <p:cNvSpPr txBox="1"/>
          <p:nvPr/>
        </p:nvSpPr>
        <p:spPr>
          <a:xfrm>
            <a:off x="1981200" y="843975"/>
            <a:ext cx="609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In this page, we can take foreground image with green background and any background image and as a result the image gets merged.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  <p:sp>
        <p:nvSpPr>
          <p:cNvPr id="23" name="TextBox 22"/>
          <p:cNvSpPr txBox="1"/>
          <p:nvPr/>
        </p:nvSpPr>
        <p:spPr>
          <a:xfrm>
            <a:off x="152400" y="133350"/>
            <a:ext cx="533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Imprint MT Shadow" pitchFamily="82" charset="0"/>
              </a:rPr>
              <a:t>7.  Filters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504950"/>
            <a:ext cx="72390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5" name="TextBox 24"/>
          <p:cNvSpPr txBox="1"/>
          <p:nvPr/>
        </p:nvSpPr>
        <p:spPr>
          <a:xfrm>
            <a:off x="2133600" y="742950"/>
            <a:ext cx="556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On this page, we can apply various filters on the selected image. As per the filters the image color gets altered</a:t>
            </a:r>
            <a:r>
              <a:rPr lang="en-US" sz="1600" i="1" dirty="0">
                <a:latin typeface="Calibri" pitchFamily="34" charset="0"/>
                <a:cs typeface="Calibri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14400" y="1276350"/>
            <a:ext cx="7195816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6" name="TextBox 25"/>
          <p:cNvSpPr txBox="1"/>
          <p:nvPr/>
        </p:nvSpPr>
        <p:spPr>
          <a:xfrm>
            <a:off x="304800" y="209550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Imprint MT Shadow" pitchFamily="82" charset="0"/>
              </a:rPr>
              <a:t>8. Another Filter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76200" y="13335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Imprint MT Shadow" pitchFamily="82" charset="0"/>
              </a:rPr>
              <a:t>9. Optical Character Recognition(OCR)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90600" y="1809750"/>
            <a:ext cx="68580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2514600" y="81915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This page contains OCR on which we can choose image and the text written on it gets converted in textual form which can be copied and use anywhere you want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152400" y="133350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Imprint MT Shadow" pitchFamily="82" charset="0"/>
              </a:rPr>
              <a:t>10. Text-to-Speech 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0" y="1733550"/>
            <a:ext cx="7162800" cy="318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1828800" y="819150"/>
            <a:ext cx="670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Lastly, we have Text-to-Speech, in which the text written in the textbox gets converted into speech. We can also alter the volume, pitch and arte of the speech as per our requirements</a:t>
            </a:r>
            <a:r>
              <a:rPr lang="en-US" sz="1600" i="1" dirty="0">
                <a:solidFill>
                  <a:srgbClr val="0070C0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>
                <a:latin typeface="Imprint MT Shadow" pitchFamily="82" charset="0"/>
              </a:rPr>
              <a:t>    Thank You</a:t>
            </a:r>
          </a:p>
        </p:txBody>
      </p:sp>
    </p:spTree>
  </p:cSld>
  <p:clrMapOvr>
    <a:masterClrMapping/>
  </p:clrMapOvr>
  <p:transition>
    <p:spli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685800" y="81915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u="sng" dirty="0">
                <a:solidFill>
                  <a:schemeClr val="tx1"/>
                </a:solidFill>
                <a:latin typeface="Imprint MT Shadow" pitchFamily="82" charset="0"/>
              </a:rPr>
              <a:t> OUTLINE</a:t>
            </a:r>
            <a:endParaRPr sz="3600" u="sng">
              <a:solidFill>
                <a:schemeClr val="tx1"/>
              </a:solidFill>
              <a:latin typeface="Imprint MT Shadow" pitchFamily="82" charset="0"/>
            </a:endParaRPr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685800" y="1352550"/>
            <a:ext cx="396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Clr>
                <a:schemeClr val="tx1"/>
              </a:buClr>
              <a:buSzPts val="1100"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chemeClr val="tx1"/>
              </a:buClr>
              <a:buSzPts val="1100"/>
              <a:buFont typeface="Wingdings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About the Project</a:t>
            </a:r>
          </a:p>
          <a:p>
            <a:pPr marL="0" indent="0">
              <a:buClr>
                <a:schemeClr val="tx1"/>
              </a:buClr>
              <a:buSzPts val="1100"/>
              <a:buFont typeface="Wingdings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Objectives</a:t>
            </a:r>
          </a:p>
          <a:p>
            <a:pPr marL="0" indent="0">
              <a:buClr>
                <a:schemeClr val="tx1"/>
              </a:buClr>
              <a:buSzPts val="1100"/>
              <a:buFont typeface="Wingdings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Requirements</a:t>
            </a:r>
          </a:p>
          <a:p>
            <a:pPr marL="0" indent="0">
              <a:buClr>
                <a:schemeClr val="tx1"/>
              </a:buClr>
              <a:buSzPts val="1100"/>
              <a:buFont typeface="Wingdings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Calibri" pitchFamily="34" charset="0"/>
                <a:cs typeface="Calibri" pitchFamily="34" charset="0"/>
              </a:rPr>
              <a:t> Snapshots of the website</a:t>
            </a:r>
            <a:endParaRPr sz="280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2"/>
          </p:nvPr>
        </p:nvSpPr>
        <p:spPr>
          <a:xfrm>
            <a:off x="1037850" y="3829725"/>
            <a:ext cx="7068300" cy="67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</a:endParaRP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609600" y="666750"/>
            <a:ext cx="72969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 dirty="0">
                <a:solidFill>
                  <a:schemeClr val="tx1"/>
                </a:solidFill>
                <a:latin typeface="Imprint MT Shadow" pitchFamily="82" charset="0"/>
              </a:rPr>
              <a:t>About the Project</a:t>
            </a:r>
            <a:endParaRPr sz="3600" u="sng">
              <a:solidFill>
                <a:schemeClr val="tx1"/>
              </a:solidFill>
              <a:latin typeface="Imprint MT Shadow" pitchFamily="82" charset="0"/>
            </a:endParaRPr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533400" y="1809750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v"/>
            </a:pPr>
            <a:r>
              <a:rPr lang="en-US" sz="18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Landing screen: The first page is landing page where you can navigate to home page, contact us and about page. </a:t>
            </a:r>
          </a:p>
          <a:p>
            <a:pPr>
              <a:buClr>
                <a:schemeClr val="bg1"/>
              </a:buClr>
              <a:buFont typeface="Wingdings" pitchFamily="2" charset="2"/>
              <a:buChar char="v"/>
            </a:pPr>
            <a:endParaRPr lang="en-US" sz="1800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v"/>
            </a:pPr>
            <a:r>
              <a:rPr lang="en-US" sz="18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Main page: It will contain four choices from which user can select on which to work upon. </a:t>
            </a:r>
          </a:p>
          <a:p>
            <a:pPr>
              <a:buClr>
                <a:schemeClr val="bg1"/>
              </a:buClr>
              <a:buFont typeface="Wingdings" pitchFamily="2" charset="2"/>
              <a:buChar char="v"/>
            </a:pPr>
            <a:endParaRPr lang="en-US" sz="1800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v"/>
            </a:pPr>
            <a:r>
              <a:rPr lang="en-US" sz="18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Background alteration: In this user can upload foreground green screen image which he/she can change into their preferable background and can apply filters according to their likings.</a:t>
            </a:r>
          </a:p>
          <a:p>
            <a:pPr>
              <a:buClr>
                <a:schemeClr val="bg1"/>
              </a:buClr>
              <a:buFont typeface="Wingdings" pitchFamily="2" charset="2"/>
              <a:buChar char="v"/>
            </a:pPr>
            <a:endParaRPr lang="en-US" sz="1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>
              <a:buClr>
                <a:schemeClr val="bg1"/>
              </a:buClr>
            </a:pPr>
            <a:endParaRPr lang="en-US" sz="1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v"/>
            </a:pPr>
            <a:endParaRPr lang="en-US" sz="1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n-US" sz="1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endParaRPr lang="en-US" sz="1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4"/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0" lvl="0" indent="0"/>
            <a:r>
              <a:rPr lang="en-US" sz="18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.</a:t>
            </a:r>
            <a:endParaRPr sz="1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609600" y="1352550"/>
            <a:ext cx="5654700" cy="29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v"/>
            </a:pPr>
            <a:r>
              <a:rPr lang="en-US" sz="18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OCR(IMG to PDF): OCR stands for "Optical Character Recognition." It is a technology that recognizes text within a digital image. It is commonly used to recognize text in scanned documents and images.</a:t>
            </a:r>
          </a:p>
          <a:p>
            <a:pPr>
              <a:buClr>
                <a:schemeClr val="bg1"/>
              </a:buClr>
              <a:buNone/>
            </a:pPr>
            <a:endParaRPr lang="en-US" sz="1800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v"/>
            </a:pPr>
            <a:r>
              <a:rPr lang="en-US" sz="18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Text-to-Speech: It will convert text written to speech.</a:t>
            </a:r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304800" y="285750"/>
            <a:ext cx="2908800" cy="121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 dirty="0">
                <a:solidFill>
                  <a:schemeClr val="tx1"/>
                </a:solidFill>
                <a:latin typeface="Imprint MT Shadow" pitchFamily="82" charset="0"/>
              </a:rPr>
              <a:t>Objective</a:t>
            </a:r>
            <a:endParaRPr sz="3600" u="sng">
              <a:solidFill>
                <a:schemeClr val="tx1"/>
              </a:solidFill>
              <a:latin typeface="Imprint MT Shadow" pitchFamily="82" charset="0"/>
            </a:endParaRPr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152400" y="742950"/>
            <a:ext cx="3581400" cy="426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0" lvl="0" indent="0">
              <a:buNone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Our Objective is to design and create a platform from where users can access the features of Green Screen background change , Secondly we are going to add the feature of filter choosing on the uploaded image , then there will be Optical Character Recognition (OCR) ,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i.e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the text in image will be converted to pdf , then there will be speech recognition.</a:t>
            </a:r>
            <a:endParaRPr sz="1800" dirty="0">
              <a:solidFill>
                <a:schemeClr val="tx1"/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r="11111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body" idx="1"/>
          </p:nvPr>
        </p:nvSpPr>
        <p:spPr>
          <a:xfrm>
            <a:off x="609600" y="1353950"/>
            <a:ext cx="6019800" cy="37895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US" b="1" dirty="0">
                <a:latin typeface="Calibri" pitchFamily="34" charset="0"/>
                <a:cs typeface="Calibri" pitchFamily="34" charset="0"/>
              </a:rPr>
              <a:t>Software Requirements</a:t>
            </a:r>
          </a:p>
          <a:p>
            <a:pPr marL="530352" lvl="1" indent="0">
              <a:buNone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530352" lvl="1" indent="0">
              <a:buNone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Windows/Linux Operating System </a:t>
            </a:r>
          </a:p>
          <a:p>
            <a:pPr marL="530352" lvl="1" indent="0">
              <a:buNone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Visual Studio Code</a:t>
            </a:r>
          </a:p>
          <a:p>
            <a:pPr marL="530352" lvl="1" indent="0">
              <a:buNone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US" b="1" dirty="0">
                <a:latin typeface="Calibri" pitchFamily="34" charset="0"/>
                <a:cs typeface="Calibri" pitchFamily="34" charset="0"/>
              </a:rPr>
              <a:t>Programming Languages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None/>
            </a:pPr>
            <a:r>
              <a:rPr lang="en-US" dirty="0"/>
              <a:t>        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JavaScript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None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            HTML5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None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            CSS3</a:t>
            </a:r>
            <a:endParaRPr sz="1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762000" y="66675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 dirty="0">
                <a:solidFill>
                  <a:schemeClr val="tx1"/>
                </a:solidFill>
                <a:latin typeface="Imprint MT Shadow" pitchFamily="82" charset="0"/>
              </a:rPr>
              <a:t>Requirements</a:t>
            </a:r>
            <a:endParaRPr sz="3600" u="sng">
              <a:solidFill>
                <a:schemeClr val="tx1"/>
              </a:solidFill>
              <a:latin typeface="Imprint MT Shadow" pitchFamily="82" charset="0"/>
            </a:endParaRPr>
          </a:p>
        </p:txBody>
      </p:sp>
      <p:sp>
        <p:nvSpPr>
          <p:cNvPr id="121" name="Google Shape;121;p1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body" idx="1"/>
          </p:nvPr>
        </p:nvSpPr>
        <p:spPr>
          <a:xfrm>
            <a:off x="685800" y="590550"/>
            <a:ext cx="6658325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US" sz="2000" b="1" dirty="0">
                <a:latin typeface="Calibri" pitchFamily="34" charset="0"/>
                <a:cs typeface="Calibri" pitchFamily="34" charset="0"/>
              </a:rPr>
              <a:t>Hardware Requirements</a:t>
            </a: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Wingdings" pitchFamily="2" charset="2"/>
              <a:buChar char="q"/>
            </a:pPr>
            <a:endParaRPr lang="en-US" sz="2000" b="1" dirty="0">
              <a:latin typeface="Calibri" pitchFamily="34" charset="0"/>
              <a:cs typeface="Calibri" pitchFamily="34" charset="0"/>
            </a:endParaRPr>
          </a:p>
          <a:p>
            <a:pPr marL="530352" lvl="1" indent="0">
              <a:buNone/>
            </a:pPr>
            <a:r>
              <a:rPr lang="en-US" dirty="0">
                <a:latin typeface="Calibri" pitchFamily="34" charset="0"/>
                <a:cs typeface="Calibri" pitchFamily="34" charset="0"/>
              </a:rPr>
              <a:t>Computer System with minimum 8GB of RAM</a:t>
            </a:r>
          </a:p>
          <a:p>
            <a:pPr marL="530352" lvl="1" indent="0">
              <a:buNone/>
            </a:pPr>
            <a:r>
              <a:rPr lang="en-US" dirty="0">
                <a:latin typeface="Calibri" pitchFamily="34" charset="0"/>
                <a:cs typeface="Calibri" pitchFamily="34" charset="0"/>
              </a:rPr>
              <a:t>Web Browsers – Google Chrome, Microsoft Edge or any other web browser</a:t>
            </a:r>
          </a:p>
          <a:p>
            <a:pPr marL="530352" lvl="1" indent="0">
              <a:buNone/>
            </a:pPr>
            <a:endParaRPr lang="en-US" dirty="0">
              <a:latin typeface="Calibri" pitchFamily="34" charset="0"/>
              <a:cs typeface="Calibri" pitchFamily="34" charset="0"/>
            </a:endParaRPr>
          </a:p>
          <a:p>
            <a:pPr marL="530352" lvl="1" indent="0">
              <a:buNone/>
            </a:pPr>
            <a:r>
              <a:rPr lang="en-US" dirty="0">
                <a:latin typeface="Calibri" pitchFamily="34" charset="0"/>
                <a:cs typeface="Calibri" pitchFamily="34" charset="0"/>
              </a:rPr>
              <a:t>Note -: older browsers may not support some features of the HTML5 and CSS3</a:t>
            </a: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None/>
            </a:pPr>
            <a:endParaRPr sz="2000" b="1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7"/>
          <p:cNvSpPr txBox="1">
            <a:spLocks noGrp="1"/>
          </p:cNvSpPr>
          <p:nvPr>
            <p:ph type="ctrTitle"/>
          </p:nvPr>
        </p:nvSpPr>
        <p:spPr>
          <a:xfrm>
            <a:off x="1143000" y="165735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3600" dirty="0">
                <a:latin typeface="Imprint MT Shadow" pitchFamily="82" charset="0"/>
              </a:rPr>
              <a:t>   </a:t>
            </a:r>
            <a:r>
              <a:rPr lang="en-US" sz="3600" u="sng" dirty="0">
                <a:latin typeface="Imprint MT Shadow" pitchFamily="82" charset="0"/>
              </a:rPr>
              <a:t>The Look of the Website :-  </a:t>
            </a:r>
            <a:endParaRPr sz="3600">
              <a:latin typeface="Imprint MT Shadow" pitchFamily="8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304800" y="514350"/>
            <a:ext cx="7068300" cy="457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tx1"/>
                </a:solidFill>
                <a:latin typeface="Imprint MT Shadow" pitchFamily="82" charset="0"/>
              </a:rPr>
              <a:t>  1. Landing Page</a:t>
            </a:r>
            <a:br>
              <a:rPr lang="en-US" sz="3600" dirty="0">
                <a:solidFill>
                  <a:schemeClr val="tx1"/>
                </a:solidFill>
                <a:latin typeface="Imprint MT Shadow" pitchFamily="82" charset="0"/>
              </a:rPr>
            </a:br>
            <a:endParaRPr sz="3600">
              <a:solidFill>
                <a:schemeClr val="tx1"/>
              </a:solidFill>
              <a:latin typeface="Imprint MT Shadow" pitchFamily="82" charset="0"/>
            </a:endParaRPr>
          </a:p>
        </p:txBody>
      </p:sp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sp>
        <p:nvSpPr>
          <p:cNvPr id="20" name="TextBox 19"/>
          <p:cNvSpPr txBox="1"/>
          <p:nvPr/>
        </p:nvSpPr>
        <p:spPr>
          <a:xfrm>
            <a:off x="1295400" y="742950"/>
            <a:ext cx="784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This is a Landing page of a website from where we can navigate to Home page, About And contact page</a:t>
            </a:r>
            <a:r>
              <a:rPr lang="en-US" dirty="0"/>
              <a:t>.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1581150"/>
            <a:ext cx="8686800" cy="325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565</Words>
  <Application>Microsoft Office PowerPoint</Application>
  <PresentationFormat>On-screen Show (16:9)</PresentationFormat>
  <Paragraphs>78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Inter-Regular</vt:lpstr>
      <vt:lpstr>Wingdings</vt:lpstr>
      <vt:lpstr>Imprint MT Shadow</vt:lpstr>
      <vt:lpstr>Calibri</vt:lpstr>
      <vt:lpstr>Arial</vt:lpstr>
      <vt:lpstr>Joan template</vt:lpstr>
      <vt:lpstr>AUTOMATONUS                  Presented By:                             Shruti Bindal(191500791)                                                        Yashika Gupta(191500939)</vt:lpstr>
      <vt:lpstr> OUTLINE</vt:lpstr>
      <vt:lpstr>About the Project</vt:lpstr>
      <vt:lpstr>PowerPoint Presentation</vt:lpstr>
      <vt:lpstr>Objective</vt:lpstr>
      <vt:lpstr>Requirements</vt:lpstr>
      <vt:lpstr>PowerPoint Presentation</vt:lpstr>
      <vt:lpstr>   The Look of the Website :-  </vt:lpstr>
      <vt:lpstr>  1. Landing Page </vt:lpstr>
      <vt:lpstr>2. Home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AUTOMATONUS                  Presented By:                             Shruti Bindal(191500791)                                                         Yashika Gupta(191500939)</dc:title>
  <dc:creator>SHRUTI</dc:creator>
  <cp:lastModifiedBy>Yashika Gupta</cp:lastModifiedBy>
  <cp:revision>25</cp:revision>
  <dcterms:modified xsi:type="dcterms:W3CDTF">2021-11-30T21:34:31Z</dcterms:modified>
</cp:coreProperties>
</file>